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1"/>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04" r:id="rId77"/>
    <p:sldId id="415" r:id="rId78"/>
    <p:sldId id="416" r:id="rId79"/>
    <p:sldId id="394" r:id="rId80"/>
    <p:sldId id="421" r:id="rId81"/>
    <p:sldId id="422" r:id="rId82"/>
    <p:sldId id="423" r:id="rId83"/>
    <p:sldId id="424" r:id="rId84"/>
    <p:sldId id="400" r:id="rId85"/>
    <p:sldId id="425" r:id="rId86"/>
    <p:sldId id="426" r:id="rId87"/>
    <p:sldId id="429" r:id="rId88"/>
    <p:sldId id="338" r:id="rId89"/>
    <p:sldId id="285"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p:scale>
          <a:sx n="95" d="100"/>
          <a:sy n="95" d="100"/>
        </p:scale>
        <p:origin x="126"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2021/6/30</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2021/6/30</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2021/6/30</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2021/6/30</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2021/6/30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2021/6/30</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4" Type="http://schemas.openxmlformats.org/officeDocument/2006/relationships/tags" Target="../tags/tag144.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29.png"/><Relationship Id="rId4" Type="http://schemas.openxmlformats.org/officeDocument/2006/relationships/tags" Target="../tags/tag198.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0.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6.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5.png"/><Relationship Id="rId5" Type="http://schemas.openxmlformats.org/officeDocument/2006/relationships/tags" Target="../tags/tag273.xml"/><Relationship Id="rId10" Type="http://schemas.openxmlformats.org/officeDocument/2006/relationships/image" Target="../media/image34.png"/><Relationship Id="rId4" Type="http://schemas.openxmlformats.org/officeDocument/2006/relationships/tags" Target="../tags/tag272.xml"/><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2.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1.png"/><Relationship Id="rId5" Type="http://schemas.openxmlformats.org/officeDocument/2006/relationships/tags" Target="../tags/tag278.xml"/><Relationship Id="rId10" Type="http://schemas.openxmlformats.org/officeDocument/2006/relationships/image" Target="../media/image40.png"/><Relationship Id="rId4" Type="http://schemas.openxmlformats.org/officeDocument/2006/relationships/tags" Target="../tags/tag277.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5.png"/><Relationship Id="rId4" Type="http://schemas.openxmlformats.org/officeDocument/2006/relationships/tags" Target="../tags/tag282.xml"/><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48.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7.png"/><Relationship Id="rId5" Type="http://schemas.openxmlformats.org/officeDocument/2006/relationships/tags" Target="../tags/tag289.xml"/><Relationship Id="rId10" Type="http://schemas.openxmlformats.org/officeDocument/2006/relationships/image" Target="../media/image46.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2.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1.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0.png"/><Relationship Id="rId5" Type="http://schemas.openxmlformats.org/officeDocument/2006/relationships/tags" Target="../tags/tag296.xml"/><Relationship Id="rId10" Type="http://schemas.openxmlformats.org/officeDocument/2006/relationships/image" Target="../media/image49.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4.png"/><Relationship Id="rId4" Type="http://schemas.openxmlformats.org/officeDocument/2006/relationships/tags" Target="../tags/tag302.xml"/><Relationship Id="rId9"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6.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5.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0.png"/><Relationship Id="rId5" Type="http://schemas.openxmlformats.org/officeDocument/2006/relationships/tags" Target="../tags/tag317.xml"/><Relationship Id="rId10" Type="http://schemas.openxmlformats.org/officeDocument/2006/relationships/image" Target="../media/image49.png"/><Relationship Id="rId4" Type="http://schemas.openxmlformats.org/officeDocument/2006/relationships/tags" Target="../tags/tag316.xml"/><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tags" Target="../tags/tag339.xml"/><Relationship Id="rId13" Type="http://schemas.openxmlformats.org/officeDocument/2006/relationships/image" Target="../media/image62.png"/><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1.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1.png"/><Relationship Id="rId5" Type="http://schemas.openxmlformats.org/officeDocument/2006/relationships/tags" Target="../tags/tag336.xml"/><Relationship Id="rId10" Type="http://schemas.openxmlformats.org/officeDocument/2006/relationships/slideLayout" Target="../slideLayouts/slideLayout18.xml"/><Relationship Id="rId4" Type="http://schemas.openxmlformats.org/officeDocument/2006/relationships/tags" Target="../tags/tag335.xml"/><Relationship Id="rId9" Type="http://schemas.openxmlformats.org/officeDocument/2006/relationships/tags" Target="../tags/tag340.xml"/></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343.xml"/><Relationship Id="rId7" Type="http://schemas.openxmlformats.org/officeDocument/2006/relationships/image" Target="../media/image1.png"/><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slideLayout" Target="../slideLayouts/slideLayout18.xml"/><Relationship Id="rId5" Type="http://schemas.openxmlformats.org/officeDocument/2006/relationships/tags" Target="../tags/tag345.xml"/><Relationship Id="rId4" Type="http://schemas.openxmlformats.org/officeDocument/2006/relationships/tags" Target="../tags/tag344.xml"/><Relationship Id="rId9"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8.xml"/><Relationship Id="rId7" Type="http://schemas.openxmlformats.org/officeDocument/2006/relationships/tags" Target="../tags/tag352.xml"/><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tags" Target="../tags/tag351.xml"/><Relationship Id="rId5" Type="http://schemas.openxmlformats.org/officeDocument/2006/relationships/tags" Target="../tags/tag350.xml"/><Relationship Id="rId10" Type="http://schemas.openxmlformats.org/officeDocument/2006/relationships/image" Target="../media/image65.png"/><Relationship Id="rId4" Type="http://schemas.openxmlformats.org/officeDocument/2006/relationships/tags" Target="../tags/tag349.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5.xml"/><Relationship Id="rId7" Type="http://schemas.openxmlformats.org/officeDocument/2006/relationships/tags" Target="../tags/tag359.xml"/><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5" Type="http://schemas.openxmlformats.org/officeDocument/2006/relationships/tags" Target="../tags/tag357.xml"/><Relationship Id="rId10" Type="http://schemas.openxmlformats.org/officeDocument/2006/relationships/image" Target="../media/image66.png"/><Relationship Id="rId4" Type="http://schemas.openxmlformats.org/officeDocument/2006/relationships/tags" Target="../tags/tag356.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2.xml"/><Relationship Id="rId7" Type="http://schemas.openxmlformats.org/officeDocument/2006/relationships/tags" Target="../tags/tag366.xml"/><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tags" Target="../tags/tag365.xml"/><Relationship Id="rId5" Type="http://schemas.openxmlformats.org/officeDocument/2006/relationships/tags" Target="../tags/tag364.xml"/><Relationship Id="rId10" Type="http://schemas.openxmlformats.org/officeDocument/2006/relationships/image" Target="../media/image67.png"/><Relationship Id="rId4" Type="http://schemas.openxmlformats.org/officeDocument/2006/relationships/tags" Target="../tags/tag363.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9.xml"/><Relationship Id="rId7" Type="http://schemas.openxmlformats.org/officeDocument/2006/relationships/tags" Target="../tags/tag373.xml"/><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tags" Target="../tags/tag372.xml"/><Relationship Id="rId5" Type="http://schemas.openxmlformats.org/officeDocument/2006/relationships/tags" Target="../tags/tag371.xml"/><Relationship Id="rId10" Type="http://schemas.openxmlformats.org/officeDocument/2006/relationships/image" Target="../media/image68.png"/><Relationship Id="rId4" Type="http://schemas.openxmlformats.org/officeDocument/2006/relationships/tags" Target="../tags/tag370.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81.xml"/><Relationship Id="rId3" Type="http://schemas.openxmlformats.org/officeDocument/2006/relationships/tags" Target="../tags/tag376.xml"/><Relationship Id="rId7" Type="http://schemas.openxmlformats.org/officeDocument/2006/relationships/tags" Target="../tags/tag380.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image" Target="../media/image1.png"/><Relationship Id="rId5" Type="http://schemas.openxmlformats.org/officeDocument/2006/relationships/tags" Target="../tags/tag378.xml"/><Relationship Id="rId10" Type="http://schemas.openxmlformats.org/officeDocument/2006/relationships/slideLayout" Target="../slideLayouts/slideLayout18.xml"/><Relationship Id="rId4" Type="http://schemas.openxmlformats.org/officeDocument/2006/relationships/tags" Target="../tags/tag377.xml"/><Relationship Id="rId9" Type="http://schemas.openxmlformats.org/officeDocument/2006/relationships/tags" Target="../tags/tag382.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5.xml"/><Relationship Id="rId7" Type="http://schemas.openxmlformats.org/officeDocument/2006/relationships/tags" Target="../tags/tag389.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2.xml"/><Relationship Id="rId7" Type="http://schemas.openxmlformats.org/officeDocument/2006/relationships/tags" Target="../tags/tag396.xml"/><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tags" Target="../tags/tag395.xml"/><Relationship Id="rId5" Type="http://schemas.openxmlformats.org/officeDocument/2006/relationships/tags" Target="../tags/tag394.xml"/><Relationship Id="rId4" Type="http://schemas.openxmlformats.org/officeDocument/2006/relationships/tags" Target="../tags/tag393.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9.xml"/><Relationship Id="rId7" Type="http://schemas.openxmlformats.org/officeDocument/2006/relationships/tags" Target="../tags/tag403.xml"/><Relationship Id="rId12" Type="http://schemas.openxmlformats.org/officeDocument/2006/relationships/image" Target="../media/image71.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tags" Target="../tags/tag402.xml"/><Relationship Id="rId11" Type="http://schemas.openxmlformats.org/officeDocument/2006/relationships/image" Target="../media/image70.png"/><Relationship Id="rId5" Type="http://schemas.openxmlformats.org/officeDocument/2006/relationships/tags" Target="../tags/tag401.xml"/><Relationship Id="rId10" Type="http://schemas.openxmlformats.org/officeDocument/2006/relationships/image" Target="../media/image69.png"/><Relationship Id="rId4" Type="http://schemas.openxmlformats.org/officeDocument/2006/relationships/tags" Target="../tags/tag400.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406.xml"/><Relationship Id="rId7" Type="http://schemas.openxmlformats.org/officeDocument/2006/relationships/image" Target="../media/image1.png"/><Relationship Id="rId12" Type="http://schemas.openxmlformats.org/officeDocument/2006/relationships/image" Target="../media/image76.png"/><Relationship Id="rId2" Type="http://schemas.openxmlformats.org/officeDocument/2006/relationships/tags" Target="../tags/tag405.xml"/><Relationship Id="rId1" Type="http://schemas.openxmlformats.org/officeDocument/2006/relationships/tags" Target="../tags/tag404.xml"/><Relationship Id="rId6" Type="http://schemas.openxmlformats.org/officeDocument/2006/relationships/slideLayout" Target="../slideLayouts/slideLayout18.xml"/><Relationship Id="rId11" Type="http://schemas.openxmlformats.org/officeDocument/2006/relationships/image" Target="../media/image75.png"/><Relationship Id="rId5" Type="http://schemas.openxmlformats.org/officeDocument/2006/relationships/tags" Target="../tags/tag408.xml"/><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tags" Target="../tags/tag407.xml"/><Relationship Id="rId9" Type="http://schemas.openxmlformats.org/officeDocument/2006/relationships/image" Target="../media/image73.png"/><Relationship Id="rId14" Type="http://schemas.openxmlformats.org/officeDocument/2006/relationships/image" Target="../media/image78.png"/></Relationships>
</file>

<file path=ppt/slides/_rels/slide5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11.xml"/><Relationship Id="rId7" Type="http://schemas.openxmlformats.org/officeDocument/2006/relationships/image" Target="../media/image1.png"/><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slideLayout" Target="../slideLayouts/slideLayout18.xml"/><Relationship Id="rId5" Type="http://schemas.openxmlformats.org/officeDocument/2006/relationships/tags" Target="../tags/tag413.xml"/><Relationship Id="rId4" Type="http://schemas.openxmlformats.org/officeDocument/2006/relationships/tags" Target="../tags/tag412.xml"/></Relationships>
</file>

<file path=ppt/slides/_rels/slide53.xml.rels><?xml version="1.0" encoding="UTF-8" standalone="yes"?>
<Relationships xmlns="http://schemas.openxmlformats.org/package/2006/relationships"><Relationship Id="rId8" Type="http://schemas.openxmlformats.org/officeDocument/2006/relationships/tags" Target="../tags/tag421.xml"/><Relationship Id="rId13" Type="http://schemas.openxmlformats.org/officeDocument/2006/relationships/image" Target="../media/image1.png"/><Relationship Id="rId3" Type="http://schemas.openxmlformats.org/officeDocument/2006/relationships/tags" Target="../tags/tag416.xml"/><Relationship Id="rId7" Type="http://schemas.openxmlformats.org/officeDocument/2006/relationships/tags" Target="../tags/tag420.xml"/><Relationship Id="rId12" Type="http://schemas.openxmlformats.org/officeDocument/2006/relationships/slideLayout" Target="../slideLayouts/slideLayout18.xml"/><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tags" Target="../tags/tag419.xml"/><Relationship Id="rId11" Type="http://schemas.openxmlformats.org/officeDocument/2006/relationships/tags" Target="../tags/tag424.xml"/><Relationship Id="rId5" Type="http://schemas.openxmlformats.org/officeDocument/2006/relationships/tags" Target="../tags/tag418.xml"/><Relationship Id="rId10" Type="http://schemas.openxmlformats.org/officeDocument/2006/relationships/tags" Target="../tags/tag423.xml"/><Relationship Id="rId4" Type="http://schemas.openxmlformats.org/officeDocument/2006/relationships/tags" Target="../tags/tag417.xml"/><Relationship Id="rId9" Type="http://schemas.openxmlformats.org/officeDocument/2006/relationships/tags" Target="../tags/tag422.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7.xml"/><Relationship Id="rId7" Type="http://schemas.openxmlformats.org/officeDocument/2006/relationships/tags" Target="../tags/tag431.xml"/><Relationship Id="rId2" Type="http://schemas.openxmlformats.org/officeDocument/2006/relationships/tags" Target="../tags/tag426.xml"/><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image" Target="../media/image82.png"/><Relationship Id="rId5" Type="http://schemas.openxmlformats.org/officeDocument/2006/relationships/tags" Target="../tags/tag429.xml"/><Relationship Id="rId10" Type="http://schemas.openxmlformats.org/officeDocument/2006/relationships/image" Target="../media/image81.png"/><Relationship Id="rId4" Type="http://schemas.openxmlformats.org/officeDocument/2006/relationships/tags" Target="../tags/tag428.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4.xml"/><Relationship Id="rId7" Type="http://schemas.openxmlformats.org/officeDocument/2006/relationships/tags" Target="../tags/tag438.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tags" Target="../tags/tag437.xml"/><Relationship Id="rId5" Type="http://schemas.openxmlformats.org/officeDocument/2006/relationships/tags" Target="../tags/tag436.xml"/><Relationship Id="rId10" Type="http://schemas.openxmlformats.org/officeDocument/2006/relationships/image" Target="../media/image83.png"/><Relationship Id="rId4" Type="http://schemas.openxmlformats.org/officeDocument/2006/relationships/tags" Target="../tags/tag435.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6.xml"/><Relationship Id="rId3" Type="http://schemas.openxmlformats.org/officeDocument/2006/relationships/tags" Target="../tags/tag441.xml"/><Relationship Id="rId7" Type="http://schemas.openxmlformats.org/officeDocument/2006/relationships/tags" Target="../tags/tag445.xml"/><Relationship Id="rId12" Type="http://schemas.openxmlformats.org/officeDocument/2006/relationships/image" Target="../media/image84.png"/><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image" Target="../media/image1.png"/><Relationship Id="rId5" Type="http://schemas.openxmlformats.org/officeDocument/2006/relationships/tags" Target="../tags/tag443.xml"/><Relationship Id="rId10" Type="http://schemas.openxmlformats.org/officeDocument/2006/relationships/slideLayout" Target="../slideLayouts/slideLayout18.xml"/><Relationship Id="rId4" Type="http://schemas.openxmlformats.org/officeDocument/2006/relationships/tags" Target="../tags/tag442.xml"/><Relationship Id="rId9" Type="http://schemas.openxmlformats.org/officeDocument/2006/relationships/tags" Target="../tags/tag447.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50.xml"/><Relationship Id="rId7" Type="http://schemas.openxmlformats.org/officeDocument/2006/relationships/tags" Target="../tags/tag454.xml"/><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image" Target="../media/image86.png"/><Relationship Id="rId5" Type="http://schemas.openxmlformats.org/officeDocument/2006/relationships/tags" Target="../tags/tag452.xml"/><Relationship Id="rId10" Type="http://schemas.openxmlformats.org/officeDocument/2006/relationships/image" Target="../media/image85.png"/><Relationship Id="rId4" Type="http://schemas.openxmlformats.org/officeDocument/2006/relationships/tags" Target="../tags/tag451.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457.xml"/><Relationship Id="rId7" Type="http://schemas.openxmlformats.org/officeDocument/2006/relationships/image" Target="../media/image1.png"/><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slideLayout" Target="../slideLayouts/slideLayout18.xml"/><Relationship Id="rId5" Type="http://schemas.openxmlformats.org/officeDocument/2006/relationships/tags" Target="../tags/tag459.xml"/><Relationship Id="rId4" Type="http://schemas.openxmlformats.org/officeDocument/2006/relationships/tags" Target="../tags/tag458.xml"/><Relationship Id="rId9" Type="http://schemas.openxmlformats.org/officeDocument/2006/relationships/image" Target="../media/image88.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2.xml"/><Relationship Id="rId7" Type="http://schemas.openxmlformats.org/officeDocument/2006/relationships/tags" Target="../tags/tag466.xml"/><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5.xml"/><Relationship Id="rId11" Type="http://schemas.openxmlformats.org/officeDocument/2006/relationships/image" Target="../media/image90.png"/><Relationship Id="rId5" Type="http://schemas.openxmlformats.org/officeDocument/2006/relationships/tags" Target="../tags/tag464.xml"/><Relationship Id="rId10" Type="http://schemas.openxmlformats.org/officeDocument/2006/relationships/image" Target="../media/image89.png"/><Relationship Id="rId4" Type="http://schemas.openxmlformats.org/officeDocument/2006/relationships/tags" Target="../tags/tag463.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9.xml"/><Relationship Id="rId7" Type="http://schemas.openxmlformats.org/officeDocument/2006/relationships/tags" Target="../tags/tag473.xml"/><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tags" Target="../tags/tag472.xml"/><Relationship Id="rId11" Type="http://schemas.openxmlformats.org/officeDocument/2006/relationships/image" Target="../media/image92.png"/><Relationship Id="rId5" Type="http://schemas.openxmlformats.org/officeDocument/2006/relationships/tags" Target="../tags/tag471.xml"/><Relationship Id="rId10" Type="http://schemas.openxmlformats.org/officeDocument/2006/relationships/image" Target="../media/image91.png"/><Relationship Id="rId4" Type="http://schemas.openxmlformats.org/officeDocument/2006/relationships/tags" Target="../tags/tag470.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81.xml"/><Relationship Id="rId13" Type="http://schemas.openxmlformats.org/officeDocument/2006/relationships/slideLayout" Target="../slideLayouts/slideLayout18.xml"/><Relationship Id="rId3" Type="http://schemas.openxmlformats.org/officeDocument/2006/relationships/tags" Target="../tags/tag476.xml"/><Relationship Id="rId7" Type="http://schemas.openxmlformats.org/officeDocument/2006/relationships/tags" Target="../tags/tag480.xml"/><Relationship Id="rId12" Type="http://schemas.openxmlformats.org/officeDocument/2006/relationships/tags" Target="../tags/tag485.xml"/><Relationship Id="rId2" Type="http://schemas.openxmlformats.org/officeDocument/2006/relationships/tags" Target="../tags/tag475.xml"/><Relationship Id="rId1" Type="http://schemas.openxmlformats.org/officeDocument/2006/relationships/tags" Target="../tags/tag474.xml"/><Relationship Id="rId6" Type="http://schemas.openxmlformats.org/officeDocument/2006/relationships/tags" Target="../tags/tag479.xml"/><Relationship Id="rId11" Type="http://schemas.openxmlformats.org/officeDocument/2006/relationships/tags" Target="../tags/tag484.xml"/><Relationship Id="rId5" Type="http://schemas.openxmlformats.org/officeDocument/2006/relationships/tags" Target="../tags/tag478.xml"/><Relationship Id="rId10" Type="http://schemas.openxmlformats.org/officeDocument/2006/relationships/tags" Target="../tags/tag483.xml"/><Relationship Id="rId4" Type="http://schemas.openxmlformats.org/officeDocument/2006/relationships/tags" Target="../tags/tag477.xml"/><Relationship Id="rId9" Type="http://schemas.openxmlformats.org/officeDocument/2006/relationships/tags" Target="../tags/tag482.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488.xml"/><Relationship Id="rId7" Type="http://schemas.openxmlformats.org/officeDocument/2006/relationships/image" Target="../media/image1.png"/><Relationship Id="rId2" Type="http://schemas.openxmlformats.org/officeDocument/2006/relationships/tags" Target="../tags/tag487.xml"/><Relationship Id="rId1" Type="http://schemas.openxmlformats.org/officeDocument/2006/relationships/tags" Target="../tags/tag486.xml"/><Relationship Id="rId6" Type="http://schemas.openxmlformats.org/officeDocument/2006/relationships/slideLayout" Target="../slideLayouts/slideLayout18.xml"/><Relationship Id="rId5" Type="http://schemas.openxmlformats.org/officeDocument/2006/relationships/tags" Target="../tags/tag490.xml"/><Relationship Id="rId4" Type="http://schemas.openxmlformats.org/officeDocument/2006/relationships/tags" Target="../tags/tag489.xml"/></Relationships>
</file>

<file path=ppt/slides/_rels/slide6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493.xml"/><Relationship Id="rId7" Type="http://schemas.openxmlformats.org/officeDocument/2006/relationships/image" Target="../media/image1.png"/><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slideLayout" Target="../slideLayouts/slideLayout18.xml"/><Relationship Id="rId5" Type="http://schemas.openxmlformats.org/officeDocument/2006/relationships/tags" Target="../tags/tag495.xml"/><Relationship Id="rId4" Type="http://schemas.openxmlformats.org/officeDocument/2006/relationships/tags" Target="../tags/tag494.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8.xml"/><Relationship Id="rId7" Type="http://schemas.openxmlformats.org/officeDocument/2006/relationships/slideLayout" Target="../slideLayouts/slideLayout18.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 Id="rId9" Type="http://schemas.openxmlformats.org/officeDocument/2006/relationships/image" Target="../media/image95.png"/></Relationships>
</file>

<file path=ppt/slides/_rels/slide65.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slideLayout" Target="../slideLayouts/slideLayout18.xml"/><Relationship Id="rId3" Type="http://schemas.openxmlformats.org/officeDocument/2006/relationships/tags" Target="../tags/tag504.xml"/><Relationship Id="rId7" Type="http://schemas.openxmlformats.org/officeDocument/2006/relationships/tags" Target="../tags/tag508.xml"/><Relationship Id="rId12" Type="http://schemas.openxmlformats.org/officeDocument/2006/relationships/tags" Target="../tags/tag513.xml"/><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tags" Target="../tags/tag512.xml"/><Relationship Id="rId5" Type="http://schemas.openxmlformats.org/officeDocument/2006/relationships/tags" Target="../tags/tag506.xml"/><Relationship Id="rId10" Type="http://schemas.openxmlformats.org/officeDocument/2006/relationships/tags" Target="../tags/tag511.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516.xml"/><Relationship Id="rId7" Type="http://schemas.openxmlformats.org/officeDocument/2006/relationships/image" Target="../media/image1.png"/><Relationship Id="rId2" Type="http://schemas.openxmlformats.org/officeDocument/2006/relationships/tags" Target="../tags/tag515.xml"/><Relationship Id="rId1" Type="http://schemas.openxmlformats.org/officeDocument/2006/relationships/tags" Target="../tags/tag514.xml"/><Relationship Id="rId6" Type="http://schemas.openxmlformats.org/officeDocument/2006/relationships/slideLayout" Target="../slideLayouts/slideLayout18.xml"/><Relationship Id="rId5" Type="http://schemas.openxmlformats.org/officeDocument/2006/relationships/tags" Target="../tags/tag518.xml"/><Relationship Id="rId10" Type="http://schemas.openxmlformats.org/officeDocument/2006/relationships/image" Target="../media/image98.png"/><Relationship Id="rId4" Type="http://schemas.openxmlformats.org/officeDocument/2006/relationships/tags" Target="../tags/tag517.xml"/><Relationship Id="rId9" Type="http://schemas.openxmlformats.org/officeDocument/2006/relationships/image" Target="../media/image97.png"/></Relationships>
</file>

<file path=ppt/slides/_rels/slide67.xml.rels><?xml version="1.0" encoding="UTF-8" standalone="yes"?>
<Relationships xmlns="http://schemas.openxmlformats.org/package/2006/relationships"><Relationship Id="rId8" Type="http://schemas.openxmlformats.org/officeDocument/2006/relationships/tags" Target="../tags/tag526.xml"/><Relationship Id="rId13" Type="http://schemas.openxmlformats.org/officeDocument/2006/relationships/image" Target="../media/image1.png"/><Relationship Id="rId3" Type="http://schemas.openxmlformats.org/officeDocument/2006/relationships/tags" Target="../tags/tag521.xml"/><Relationship Id="rId7" Type="http://schemas.openxmlformats.org/officeDocument/2006/relationships/tags" Target="../tags/tag525.xml"/><Relationship Id="rId12" Type="http://schemas.openxmlformats.org/officeDocument/2006/relationships/slideLayout" Target="../slideLayouts/slideLayout18.xml"/><Relationship Id="rId2" Type="http://schemas.openxmlformats.org/officeDocument/2006/relationships/tags" Target="../tags/tag520.xml"/><Relationship Id="rId1" Type="http://schemas.openxmlformats.org/officeDocument/2006/relationships/tags" Target="../tags/tag519.xml"/><Relationship Id="rId6" Type="http://schemas.openxmlformats.org/officeDocument/2006/relationships/tags" Target="../tags/tag524.xml"/><Relationship Id="rId11" Type="http://schemas.openxmlformats.org/officeDocument/2006/relationships/tags" Target="../tags/tag529.xml"/><Relationship Id="rId5" Type="http://schemas.openxmlformats.org/officeDocument/2006/relationships/tags" Target="../tags/tag523.xml"/><Relationship Id="rId10" Type="http://schemas.openxmlformats.org/officeDocument/2006/relationships/tags" Target="../tags/tag528.xml"/><Relationship Id="rId4" Type="http://schemas.openxmlformats.org/officeDocument/2006/relationships/tags" Target="../tags/tag522.xml"/><Relationship Id="rId9" Type="http://schemas.openxmlformats.org/officeDocument/2006/relationships/tags" Target="../tags/tag527.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2.xml"/><Relationship Id="rId7" Type="http://schemas.openxmlformats.org/officeDocument/2006/relationships/tags" Target="../tags/tag536.xml"/><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tags" Target="../tags/tag535.xml"/><Relationship Id="rId11" Type="http://schemas.openxmlformats.org/officeDocument/2006/relationships/image" Target="../media/image100.png"/><Relationship Id="rId5" Type="http://schemas.openxmlformats.org/officeDocument/2006/relationships/tags" Target="../tags/tag534.xml"/><Relationship Id="rId10" Type="http://schemas.openxmlformats.org/officeDocument/2006/relationships/image" Target="../media/image99.png"/><Relationship Id="rId4" Type="http://schemas.openxmlformats.org/officeDocument/2006/relationships/tags" Target="../tags/tag533.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39.xml"/><Relationship Id="rId7" Type="http://schemas.openxmlformats.org/officeDocument/2006/relationships/image" Target="../media/image1.png"/><Relationship Id="rId2" Type="http://schemas.openxmlformats.org/officeDocument/2006/relationships/tags" Target="../tags/tag538.xml"/><Relationship Id="rId1" Type="http://schemas.openxmlformats.org/officeDocument/2006/relationships/tags" Target="../tags/tag537.xml"/><Relationship Id="rId6" Type="http://schemas.openxmlformats.org/officeDocument/2006/relationships/slideLayout" Target="../slideLayouts/slideLayout18.xml"/><Relationship Id="rId5" Type="http://schemas.openxmlformats.org/officeDocument/2006/relationships/tags" Target="../tags/tag541.xml"/><Relationship Id="rId4" Type="http://schemas.openxmlformats.org/officeDocument/2006/relationships/tags" Target="../tags/tag540.xml"/><Relationship Id="rId9" Type="http://schemas.openxmlformats.org/officeDocument/2006/relationships/image" Target="../media/image102.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544.xml"/><Relationship Id="rId7" Type="http://schemas.openxmlformats.org/officeDocument/2006/relationships/image" Target="../media/image1.png"/><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slideLayout" Target="../slideLayouts/slideLayout18.xml"/><Relationship Id="rId5" Type="http://schemas.openxmlformats.org/officeDocument/2006/relationships/tags" Target="../tags/tag546.xml"/><Relationship Id="rId4" Type="http://schemas.openxmlformats.org/officeDocument/2006/relationships/tags" Target="../tags/tag545.xml"/><Relationship Id="rId9" Type="http://schemas.openxmlformats.org/officeDocument/2006/relationships/image" Target="../media/image104.png"/></Relationships>
</file>

<file path=ppt/slides/_rels/slide71.xml.rels><?xml version="1.0" encoding="UTF-8" standalone="yes"?>
<Relationships xmlns="http://schemas.openxmlformats.org/package/2006/relationships"><Relationship Id="rId8" Type="http://schemas.openxmlformats.org/officeDocument/2006/relationships/tags" Target="../tags/tag554.xml"/><Relationship Id="rId13" Type="http://schemas.openxmlformats.org/officeDocument/2006/relationships/slideLayout" Target="../slideLayouts/slideLayout18.xml"/><Relationship Id="rId3" Type="http://schemas.openxmlformats.org/officeDocument/2006/relationships/tags" Target="../tags/tag549.xml"/><Relationship Id="rId7" Type="http://schemas.openxmlformats.org/officeDocument/2006/relationships/tags" Target="../tags/tag553.xml"/><Relationship Id="rId12" Type="http://schemas.openxmlformats.org/officeDocument/2006/relationships/tags" Target="../tags/tag558.xml"/><Relationship Id="rId2" Type="http://schemas.openxmlformats.org/officeDocument/2006/relationships/tags" Target="../tags/tag548.xml"/><Relationship Id="rId1" Type="http://schemas.openxmlformats.org/officeDocument/2006/relationships/tags" Target="../tags/tag547.xml"/><Relationship Id="rId6" Type="http://schemas.openxmlformats.org/officeDocument/2006/relationships/tags" Target="../tags/tag552.xml"/><Relationship Id="rId11" Type="http://schemas.openxmlformats.org/officeDocument/2006/relationships/tags" Target="../tags/tag557.xml"/><Relationship Id="rId5" Type="http://schemas.openxmlformats.org/officeDocument/2006/relationships/tags" Target="../tags/tag551.xml"/><Relationship Id="rId10" Type="http://schemas.openxmlformats.org/officeDocument/2006/relationships/tags" Target="../tags/tag556.xml"/><Relationship Id="rId4" Type="http://schemas.openxmlformats.org/officeDocument/2006/relationships/tags" Target="../tags/tag550.xml"/><Relationship Id="rId9" Type="http://schemas.openxmlformats.org/officeDocument/2006/relationships/tags" Target="../tags/tag555.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08.png"/><Relationship Id="rId3" Type="http://schemas.openxmlformats.org/officeDocument/2006/relationships/tags" Target="../tags/tag561.xml"/><Relationship Id="rId7" Type="http://schemas.openxmlformats.org/officeDocument/2006/relationships/tags" Target="../tags/tag565.xml"/><Relationship Id="rId12" Type="http://schemas.openxmlformats.org/officeDocument/2006/relationships/image" Target="../media/image107.png"/><Relationship Id="rId2" Type="http://schemas.openxmlformats.org/officeDocument/2006/relationships/tags" Target="../tags/tag560.xml"/><Relationship Id="rId16" Type="http://schemas.openxmlformats.org/officeDocument/2006/relationships/image" Target="../media/image50.png"/><Relationship Id="rId1" Type="http://schemas.openxmlformats.org/officeDocument/2006/relationships/tags" Target="../tags/tag559.xml"/><Relationship Id="rId6" Type="http://schemas.openxmlformats.org/officeDocument/2006/relationships/tags" Target="../tags/tag564.xml"/><Relationship Id="rId11" Type="http://schemas.openxmlformats.org/officeDocument/2006/relationships/image" Target="../media/image106.png"/><Relationship Id="rId5" Type="http://schemas.openxmlformats.org/officeDocument/2006/relationships/tags" Target="../tags/tag563.xml"/><Relationship Id="rId15" Type="http://schemas.openxmlformats.org/officeDocument/2006/relationships/image" Target="../media/image49.png"/><Relationship Id="rId10" Type="http://schemas.openxmlformats.org/officeDocument/2006/relationships/image" Target="../media/image105.png"/><Relationship Id="rId4" Type="http://schemas.openxmlformats.org/officeDocument/2006/relationships/tags" Target="../tags/tag562.xml"/><Relationship Id="rId9" Type="http://schemas.openxmlformats.org/officeDocument/2006/relationships/image" Target="../media/image1.png"/><Relationship Id="rId14" Type="http://schemas.openxmlformats.org/officeDocument/2006/relationships/image" Target="../media/image109.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3.png"/><Relationship Id="rId3" Type="http://schemas.openxmlformats.org/officeDocument/2006/relationships/tags" Target="../tags/tag568.xml"/><Relationship Id="rId7" Type="http://schemas.openxmlformats.org/officeDocument/2006/relationships/tags" Target="../tags/tag572.xml"/><Relationship Id="rId12" Type="http://schemas.openxmlformats.org/officeDocument/2006/relationships/image" Target="../media/image112.png"/><Relationship Id="rId2" Type="http://schemas.openxmlformats.org/officeDocument/2006/relationships/tags" Target="../tags/tag567.xml"/><Relationship Id="rId1" Type="http://schemas.openxmlformats.org/officeDocument/2006/relationships/tags" Target="../tags/tag566.xml"/><Relationship Id="rId6" Type="http://schemas.openxmlformats.org/officeDocument/2006/relationships/tags" Target="../tags/tag571.xml"/><Relationship Id="rId11" Type="http://schemas.openxmlformats.org/officeDocument/2006/relationships/image" Target="../media/image111.png"/><Relationship Id="rId5" Type="http://schemas.openxmlformats.org/officeDocument/2006/relationships/tags" Target="../tags/tag570.xml"/><Relationship Id="rId10" Type="http://schemas.openxmlformats.org/officeDocument/2006/relationships/image" Target="../media/image110.png"/><Relationship Id="rId4" Type="http://schemas.openxmlformats.org/officeDocument/2006/relationships/tags" Target="../tags/tag569.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5.xml"/><Relationship Id="rId7" Type="http://schemas.openxmlformats.org/officeDocument/2006/relationships/tags" Target="../tags/tag579.xml"/><Relationship Id="rId12" Type="http://schemas.openxmlformats.org/officeDocument/2006/relationships/image" Target="../media/image115.png"/><Relationship Id="rId2" Type="http://schemas.openxmlformats.org/officeDocument/2006/relationships/tags" Target="../tags/tag574.xml"/><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image" Target="../media/image114.png"/><Relationship Id="rId5" Type="http://schemas.openxmlformats.org/officeDocument/2006/relationships/tags" Target="../tags/tag577.xml"/><Relationship Id="rId10" Type="http://schemas.openxmlformats.org/officeDocument/2006/relationships/image" Target="../media/image48.png"/><Relationship Id="rId4" Type="http://schemas.openxmlformats.org/officeDocument/2006/relationships/tags" Target="../tags/tag576.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9.png"/><Relationship Id="rId3" Type="http://schemas.openxmlformats.org/officeDocument/2006/relationships/tags" Target="../tags/tag582.xml"/><Relationship Id="rId7" Type="http://schemas.openxmlformats.org/officeDocument/2006/relationships/tags" Target="../tags/tag586.xml"/><Relationship Id="rId12" Type="http://schemas.openxmlformats.org/officeDocument/2006/relationships/image" Target="../media/image118.png"/><Relationship Id="rId2" Type="http://schemas.openxmlformats.org/officeDocument/2006/relationships/tags" Target="../tags/tag581.xml"/><Relationship Id="rId1" Type="http://schemas.openxmlformats.org/officeDocument/2006/relationships/tags" Target="../tags/tag580.xml"/><Relationship Id="rId6" Type="http://schemas.openxmlformats.org/officeDocument/2006/relationships/tags" Target="../tags/tag585.xml"/><Relationship Id="rId11" Type="http://schemas.openxmlformats.org/officeDocument/2006/relationships/image" Target="../media/image117.png"/><Relationship Id="rId5" Type="http://schemas.openxmlformats.org/officeDocument/2006/relationships/tags" Target="../tags/tag584.xml"/><Relationship Id="rId10" Type="http://schemas.openxmlformats.org/officeDocument/2006/relationships/image" Target="../media/image116.png"/><Relationship Id="rId4" Type="http://schemas.openxmlformats.org/officeDocument/2006/relationships/tags" Target="../tags/tag583.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589.xml"/><Relationship Id="rId7" Type="http://schemas.openxmlformats.org/officeDocument/2006/relationships/image" Target="../media/image1.png"/><Relationship Id="rId2" Type="http://schemas.openxmlformats.org/officeDocument/2006/relationships/tags" Target="../tags/tag588.xml"/><Relationship Id="rId1" Type="http://schemas.openxmlformats.org/officeDocument/2006/relationships/tags" Target="../tags/tag587.xml"/><Relationship Id="rId6" Type="http://schemas.openxmlformats.org/officeDocument/2006/relationships/slideLayout" Target="../slideLayouts/slideLayout18.xml"/><Relationship Id="rId5" Type="http://schemas.openxmlformats.org/officeDocument/2006/relationships/tags" Target="../tags/tag591.xml"/><Relationship Id="rId4" Type="http://schemas.openxmlformats.org/officeDocument/2006/relationships/tags" Target="../tags/tag590.xml"/><Relationship Id="rId9" Type="http://schemas.openxmlformats.org/officeDocument/2006/relationships/image" Target="../media/image121.png"/></Relationships>
</file>

<file path=ppt/slides/_rels/slide7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94.xml"/><Relationship Id="rId7" Type="http://schemas.openxmlformats.org/officeDocument/2006/relationships/slideLayout" Target="../slideLayouts/slideLayout18.xml"/><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tags" Target="../tags/tag597.xml"/><Relationship Id="rId5" Type="http://schemas.openxmlformats.org/officeDocument/2006/relationships/tags" Target="../tags/tag596.xml"/><Relationship Id="rId4" Type="http://schemas.openxmlformats.org/officeDocument/2006/relationships/tags" Target="../tags/tag595.xml"/></Relationships>
</file>

<file path=ppt/slides/_rels/slide78.xml.rels><?xml version="1.0" encoding="UTF-8" standalone="yes"?>
<Relationships xmlns="http://schemas.openxmlformats.org/package/2006/relationships"><Relationship Id="rId8" Type="http://schemas.openxmlformats.org/officeDocument/2006/relationships/tags" Target="../tags/tag605.xml"/><Relationship Id="rId13" Type="http://schemas.openxmlformats.org/officeDocument/2006/relationships/slideLayout" Target="../slideLayouts/slideLayout18.xml"/><Relationship Id="rId3" Type="http://schemas.openxmlformats.org/officeDocument/2006/relationships/tags" Target="../tags/tag600.xml"/><Relationship Id="rId7" Type="http://schemas.openxmlformats.org/officeDocument/2006/relationships/tags" Target="../tags/tag604.xml"/><Relationship Id="rId12" Type="http://schemas.openxmlformats.org/officeDocument/2006/relationships/tags" Target="../tags/tag609.xml"/><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tags" Target="../tags/tag603.xml"/><Relationship Id="rId11" Type="http://schemas.openxmlformats.org/officeDocument/2006/relationships/tags" Target="../tags/tag608.xml"/><Relationship Id="rId5" Type="http://schemas.openxmlformats.org/officeDocument/2006/relationships/tags" Target="../tags/tag602.xml"/><Relationship Id="rId15" Type="http://schemas.openxmlformats.org/officeDocument/2006/relationships/image" Target="../media/image122.png"/><Relationship Id="rId10" Type="http://schemas.openxmlformats.org/officeDocument/2006/relationships/tags" Target="../tags/tag607.xml"/><Relationship Id="rId4" Type="http://schemas.openxmlformats.org/officeDocument/2006/relationships/tags" Target="../tags/tag601.xml"/><Relationship Id="rId9" Type="http://schemas.openxmlformats.org/officeDocument/2006/relationships/tags" Target="../tags/tag606.xml"/><Relationship Id="rId14"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tags" Target="../tags/tag617.xml"/><Relationship Id="rId13" Type="http://schemas.openxmlformats.org/officeDocument/2006/relationships/slideLayout" Target="../slideLayouts/slideLayout18.xml"/><Relationship Id="rId3" Type="http://schemas.openxmlformats.org/officeDocument/2006/relationships/tags" Target="../tags/tag612.xml"/><Relationship Id="rId7" Type="http://schemas.openxmlformats.org/officeDocument/2006/relationships/tags" Target="../tags/tag616.xml"/><Relationship Id="rId12" Type="http://schemas.openxmlformats.org/officeDocument/2006/relationships/tags" Target="../tags/tag621.xml"/><Relationship Id="rId2" Type="http://schemas.openxmlformats.org/officeDocument/2006/relationships/tags" Target="../tags/tag611.xml"/><Relationship Id="rId1" Type="http://schemas.openxmlformats.org/officeDocument/2006/relationships/tags" Target="../tags/tag610.xml"/><Relationship Id="rId6" Type="http://schemas.openxmlformats.org/officeDocument/2006/relationships/tags" Target="../tags/tag615.xml"/><Relationship Id="rId11" Type="http://schemas.openxmlformats.org/officeDocument/2006/relationships/tags" Target="../tags/tag620.xml"/><Relationship Id="rId5" Type="http://schemas.openxmlformats.org/officeDocument/2006/relationships/tags" Target="../tags/tag614.xml"/><Relationship Id="rId15" Type="http://schemas.openxmlformats.org/officeDocument/2006/relationships/image" Target="../media/image123.png"/><Relationship Id="rId10" Type="http://schemas.openxmlformats.org/officeDocument/2006/relationships/tags" Target="../tags/tag619.xml"/><Relationship Id="rId4" Type="http://schemas.openxmlformats.org/officeDocument/2006/relationships/tags" Target="../tags/tag613.xml"/><Relationship Id="rId9" Type="http://schemas.openxmlformats.org/officeDocument/2006/relationships/tags" Target="../tags/tag618.xml"/><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629.xml"/><Relationship Id="rId13" Type="http://schemas.openxmlformats.org/officeDocument/2006/relationships/slideLayout" Target="../slideLayouts/slideLayout18.xml"/><Relationship Id="rId3" Type="http://schemas.openxmlformats.org/officeDocument/2006/relationships/tags" Target="../tags/tag624.xml"/><Relationship Id="rId7" Type="http://schemas.openxmlformats.org/officeDocument/2006/relationships/tags" Target="../tags/tag628.xml"/><Relationship Id="rId12" Type="http://schemas.openxmlformats.org/officeDocument/2006/relationships/tags" Target="../tags/tag633.xml"/><Relationship Id="rId2" Type="http://schemas.openxmlformats.org/officeDocument/2006/relationships/tags" Target="../tags/tag623.xml"/><Relationship Id="rId1" Type="http://schemas.openxmlformats.org/officeDocument/2006/relationships/tags" Target="../tags/tag622.xml"/><Relationship Id="rId6" Type="http://schemas.openxmlformats.org/officeDocument/2006/relationships/tags" Target="../tags/tag627.xml"/><Relationship Id="rId11" Type="http://schemas.openxmlformats.org/officeDocument/2006/relationships/tags" Target="../tags/tag632.xml"/><Relationship Id="rId5" Type="http://schemas.openxmlformats.org/officeDocument/2006/relationships/tags" Target="../tags/tag626.xml"/><Relationship Id="rId15" Type="http://schemas.openxmlformats.org/officeDocument/2006/relationships/image" Target="../media/image124.png"/><Relationship Id="rId10" Type="http://schemas.openxmlformats.org/officeDocument/2006/relationships/tags" Target="../tags/tag631.xml"/><Relationship Id="rId4" Type="http://schemas.openxmlformats.org/officeDocument/2006/relationships/tags" Target="../tags/tag625.xml"/><Relationship Id="rId9" Type="http://schemas.openxmlformats.org/officeDocument/2006/relationships/tags" Target="../tags/tag630.xml"/><Relationship Id="rId1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tags" Target="../tags/tag641.xml"/><Relationship Id="rId13" Type="http://schemas.openxmlformats.org/officeDocument/2006/relationships/slideLayout" Target="../slideLayouts/slideLayout18.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tags" Target="../tags/tag645.xml"/><Relationship Id="rId2" Type="http://schemas.openxmlformats.org/officeDocument/2006/relationships/tags" Target="../tags/tag635.xml"/><Relationship Id="rId1" Type="http://schemas.openxmlformats.org/officeDocument/2006/relationships/tags" Target="../tags/tag634.xml"/><Relationship Id="rId6" Type="http://schemas.openxmlformats.org/officeDocument/2006/relationships/tags" Target="../tags/tag639.xml"/><Relationship Id="rId11" Type="http://schemas.openxmlformats.org/officeDocument/2006/relationships/tags" Target="../tags/tag644.xml"/><Relationship Id="rId5" Type="http://schemas.openxmlformats.org/officeDocument/2006/relationships/tags" Target="../tags/tag638.xml"/><Relationship Id="rId15" Type="http://schemas.openxmlformats.org/officeDocument/2006/relationships/image" Target="../media/image125.png"/><Relationship Id="rId10" Type="http://schemas.openxmlformats.org/officeDocument/2006/relationships/tags" Target="../tags/tag643.xml"/><Relationship Id="rId4" Type="http://schemas.openxmlformats.org/officeDocument/2006/relationships/tags" Target="../tags/tag637.xml"/><Relationship Id="rId9" Type="http://schemas.openxmlformats.org/officeDocument/2006/relationships/tags" Target="../tags/tag642.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53.xml"/><Relationship Id="rId13" Type="http://schemas.openxmlformats.org/officeDocument/2006/relationships/slideLayout" Target="../slideLayouts/slideLayout18.xml"/><Relationship Id="rId3" Type="http://schemas.openxmlformats.org/officeDocument/2006/relationships/tags" Target="../tags/tag648.xml"/><Relationship Id="rId7" Type="http://schemas.openxmlformats.org/officeDocument/2006/relationships/tags" Target="../tags/tag652.xml"/><Relationship Id="rId12" Type="http://schemas.openxmlformats.org/officeDocument/2006/relationships/tags" Target="../tags/tag657.xml"/><Relationship Id="rId2" Type="http://schemas.openxmlformats.org/officeDocument/2006/relationships/tags" Target="../tags/tag647.xml"/><Relationship Id="rId1" Type="http://schemas.openxmlformats.org/officeDocument/2006/relationships/tags" Target="../tags/tag646.xml"/><Relationship Id="rId6" Type="http://schemas.openxmlformats.org/officeDocument/2006/relationships/tags" Target="../tags/tag651.xml"/><Relationship Id="rId11" Type="http://schemas.openxmlformats.org/officeDocument/2006/relationships/tags" Target="../tags/tag656.xml"/><Relationship Id="rId5" Type="http://schemas.openxmlformats.org/officeDocument/2006/relationships/tags" Target="../tags/tag650.xml"/><Relationship Id="rId15" Type="http://schemas.openxmlformats.org/officeDocument/2006/relationships/image" Target="../media/image126.png"/><Relationship Id="rId10" Type="http://schemas.openxmlformats.org/officeDocument/2006/relationships/tags" Target="../tags/tag655.xml"/><Relationship Id="rId4" Type="http://schemas.openxmlformats.org/officeDocument/2006/relationships/tags" Target="../tags/tag649.xml"/><Relationship Id="rId9" Type="http://schemas.openxmlformats.org/officeDocument/2006/relationships/tags" Target="../tags/tag654.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60.xml"/><Relationship Id="rId7" Type="http://schemas.openxmlformats.org/officeDocument/2006/relationships/slideLayout" Target="../slideLayouts/slideLayout18.xml"/><Relationship Id="rId2" Type="http://schemas.openxmlformats.org/officeDocument/2006/relationships/tags" Target="../tags/tag659.xml"/><Relationship Id="rId1" Type="http://schemas.openxmlformats.org/officeDocument/2006/relationships/tags" Target="../tags/tag658.xml"/><Relationship Id="rId6" Type="http://schemas.openxmlformats.org/officeDocument/2006/relationships/tags" Target="../tags/tag663.xml"/><Relationship Id="rId5" Type="http://schemas.openxmlformats.org/officeDocument/2006/relationships/tags" Target="../tags/tag662.xml"/><Relationship Id="rId4" Type="http://schemas.openxmlformats.org/officeDocument/2006/relationships/tags" Target="../tags/tag661.xml"/><Relationship Id="rId9"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tags" Target="../tags/tag666.xml"/><Relationship Id="rId7" Type="http://schemas.openxmlformats.org/officeDocument/2006/relationships/image" Target="../media/image1.png"/><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slideLayout" Target="../slideLayouts/slideLayout18.xml"/><Relationship Id="rId5" Type="http://schemas.openxmlformats.org/officeDocument/2006/relationships/tags" Target="../tags/tag668.xml"/><Relationship Id="rId4" Type="http://schemas.openxmlformats.org/officeDocument/2006/relationships/tags" Target="../tags/tag667.xml"/></Relationships>
</file>

<file path=ppt/slides/_rels/slide8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671.xml"/><Relationship Id="rId7" Type="http://schemas.openxmlformats.org/officeDocument/2006/relationships/image" Target="../media/image1.png"/><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slideLayout" Target="../slideLayouts/slideLayout18.xml"/><Relationship Id="rId5" Type="http://schemas.openxmlformats.org/officeDocument/2006/relationships/tags" Target="../tags/tag673.xml"/><Relationship Id="rId4" Type="http://schemas.openxmlformats.org/officeDocument/2006/relationships/tags" Target="../tags/tag672.xml"/><Relationship Id="rId9" Type="http://schemas.openxmlformats.org/officeDocument/2006/relationships/image" Target="../media/image129.png"/></Relationships>
</file>

<file path=ppt/slides/_rels/slide86.xml.rels><?xml version="1.0" encoding="UTF-8" standalone="yes"?>
<Relationships xmlns="http://schemas.openxmlformats.org/package/2006/relationships"><Relationship Id="rId8" Type="http://schemas.openxmlformats.org/officeDocument/2006/relationships/tags" Target="../tags/tag681.xml"/><Relationship Id="rId13" Type="http://schemas.openxmlformats.org/officeDocument/2006/relationships/slideLayout" Target="../slideLayouts/slideLayout18.xml"/><Relationship Id="rId3" Type="http://schemas.openxmlformats.org/officeDocument/2006/relationships/tags" Target="../tags/tag676.xml"/><Relationship Id="rId7" Type="http://schemas.openxmlformats.org/officeDocument/2006/relationships/tags" Target="../tags/tag680.xml"/><Relationship Id="rId12" Type="http://schemas.openxmlformats.org/officeDocument/2006/relationships/tags" Target="../tags/tag685.xml"/><Relationship Id="rId2" Type="http://schemas.openxmlformats.org/officeDocument/2006/relationships/tags" Target="../tags/tag675.xml"/><Relationship Id="rId1" Type="http://schemas.openxmlformats.org/officeDocument/2006/relationships/tags" Target="../tags/tag674.xml"/><Relationship Id="rId6" Type="http://schemas.openxmlformats.org/officeDocument/2006/relationships/tags" Target="../tags/tag679.xml"/><Relationship Id="rId11" Type="http://schemas.openxmlformats.org/officeDocument/2006/relationships/tags" Target="../tags/tag684.xml"/><Relationship Id="rId5" Type="http://schemas.openxmlformats.org/officeDocument/2006/relationships/tags" Target="../tags/tag678.xml"/><Relationship Id="rId10" Type="http://schemas.openxmlformats.org/officeDocument/2006/relationships/tags" Target="../tags/tag683.xml"/><Relationship Id="rId4" Type="http://schemas.openxmlformats.org/officeDocument/2006/relationships/tags" Target="../tags/tag677.xml"/><Relationship Id="rId9" Type="http://schemas.openxmlformats.org/officeDocument/2006/relationships/tags" Target="../tags/tag682.xml"/><Relationship Id="rId14" Type="http://schemas.openxmlformats.org/officeDocument/2006/relationships/image" Target="../media/image1.png"/></Relationships>
</file>

<file path=ppt/slides/_rels/slide87.xml.rels><?xml version="1.0" encoding="UTF-8" standalone="yes"?>
<Relationships xmlns="http://schemas.openxmlformats.org/package/2006/relationships"><Relationship Id="rId8" Type="http://schemas.openxmlformats.org/officeDocument/2006/relationships/tags" Target="../tags/tag693.xml"/><Relationship Id="rId3" Type="http://schemas.openxmlformats.org/officeDocument/2006/relationships/tags" Target="../tags/tag688.xml"/><Relationship Id="rId7" Type="http://schemas.openxmlformats.org/officeDocument/2006/relationships/tags" Target="../tags/tag692.xml"/><Relationship Id="rId2" Type="http://schemas.openxmlformats.org/officeDocument/2006/relationships/tags" Target="../tags/tag687.xml"/><Relationship Id="rId1" Type="http://schemas.openxmlformats.org/officeDocument/2006/relationships/tags" Target="../tags/tag686.xml"/><Relationship Id="rId6" Type="http://schemas.openxmlformats.org/officeDocument/2006/relationships/tags" Target="../tags/tag691.xml"/><Relationship Id="rId5" Type="http://schemas.openxmlformats.org/officeDocument/2006/relationships/tags" Target="../tags/tag690.xml"/><Relationship Id="rId10" Type="http://schemas.openxmlformats.org/officeDocument/2006/relationships/image" Target="../media/image1.png"/><Relationship Id="rId4" Type="http://schemas.openxmlformats.org/officeDocument/2006/relationships/tags" Target="../tags/tag689.xml"/><Relationship Id="rId9"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6.xml"/><Relationship Id="rId7" Type="http://schemas.openxmlformats.org/officeDocument/2006/relationships/notesSlide" Target="../notesSlides/notesSlide14.xml"/><Relationship Id="rId2" Type="http://schemas.openxmlformats.org/officeDocument/2006/relationships/tags" Target="../tags/tag695.xml"/><Relationship Id="rId1" Type="http://schemas.openxmlformats.org/officeDocument/2006/relationships/tags" Target="../tags/tag694.xml"/><Relationship Id="rId6" Type="http://schemas.openxmlformats.org/officeDocument/2006/relationships/slideLayout" Target="../slideLayouts/slideLayout18.xml"/><Relationship Id="rId5" Type="http://schemas.openxmlformats.org/officeDocument/2006/relationships/tags" Target="../tags/tag698.xml"/><Relationship Id="rId4" Type="http://schemas.openxmlformats.org/officeDocument/2006/relationships/tags" Target="../tags/tag69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pic>
        <p:nvPicPr>
          <p:cNvPr id="7" name="图片 6">
            <a:extLst>
              <a:ext uri="{FF2B5EF4-FFF2-40B4-BE49-F238E27FC236}">
                <a16:creationId xmlns:a16="http://schemas.microsoft.com/office/drawing/2014/main" id="{4D7BC7C8-82CC-4805-9AC8-426C46E19779}"/>
              </a:ext>
            </a:extLst>
          </p:cNvPr>
          <p:cNvPicPr>
            <a:picLocks noChangeAspect="1"/>
          </p:cNvPicPr>
          <p:nvPr/>
        </p:nvPicPr>
        <p:blipFill>
          <a:blip r:embed="rId10"/>
          <a:stretch>
            <a:fillRect/>
          </a:stretch>
        </p:blipFill>
        <p:spPr>
          <a:xfrm>
            <a:off x="207721" y="904475"/>
            <a:ext cx="2326779" cy="5000627"/>
          </a:xfrm>
          <a:prstGeom prst="rect">
            <a:avLst/>
          </a:prstGeom>
        </p:spPr>
      </p:pic>
      <p:pic>
        <p:nvPicPr>
          <p:cNvPr id="9" name="图片 8">
            <a:extLst>
              <a:ext uri="{FF2B5EF4-FFF2-40B4-BE49-F238E27FC236}">
                <a16:creationId xmlns:a16="http://schemas.microsoft.com/office/drawing/2014/main" id="{FCB4246D-2AA3-475B-A80F-AD26F3366F90}"/>
              </a:ext>
            </a:extLst>
          </p:cNvPr>
          <p:cNvPicPr>
            <a:picLocks noChangeAspect="1"/>
          </p:cNvPicPr>
          <p:nvPr/>
        </p:nvPicPr>
        <p:blipFill>
          <a:blip r:embed="rId11"/>
          <a:stretch>
            <a:fillRect/>
          </a:stretch>
        </p:blipFill>
        <p:spPr>
          <a:xfrm>
            <a:off x="1701660" y="914116"/>
            <a:ext cx="2861919" cy="5029767"/>
          </a:xfrm>
          <a:prstGeom prst="rect">
            <a:avLst/>
          </a:prstGeom>
        </p:spPr>
      </p:pic>
      <p:pic>
        <p:nvPicPr>
          <p:cNvPr id="11" name="图片 10">
            <a:extLst>
              <a:ext uri="{FF2B5EF4-FFF2-40B4-BE49-F238E27FC236}">
                <a16:creationId xmlns:a16="http://schemas.microsoft.com/office/drawing/2014/main" id="{6CCAFD29-83EC-40BD-99CA-CFE911D1EEEB}"/>
              </a:ext>
            </a:extLst>
          </p:cNvPr>
          <p:cNvPicPr>
            <a:picLocks noChangeAspect="1"/>
          </p:cNvPicPr>
          <p:nvPr/>
        </p:nvPicPr>
        <p:blipFill>
          <a:blip r:embed="rId12"/>
          <a:stretch>
            <a:fillRect/>
          </a:stretch>
        </p:blipFill>
        <p:spPr>
          <a:xfrm>
            <a:off x="3444360" y="893887"/>
            <a:ext cx="3048001" cy="5000627"/>
          </a:xfrm>
          <a:prstGeom prst="rect">
            <a:avLst/>
          </a:prstGeom>
        </p:spPr>
      </p:pic>
      <p:pic>
        <p:nvPicPr>
          <p:cNvPr id="13" name="图片 12">
            <a:extLst>
              <a:ext uri="{FF2B5EF4-FFF2-40B4-BE49-F238E27FC236}">
                <a16:creationId xmlns:a16="http://schemas.microsoft.com/office/drawing/2014/main" id="{4CA67A1B-825E-4F45-85BD-10CC7CFFF7C9}"/>
              </a:ext>
            </a:extLst>
          </p:cNvPr>
          <p:cNvPicPr>
            <a:picLocks noChangeAspect="1"/>
          </p:cNvPicPr>
          <p:nvPr/>
        </p:nvPicPr>
        <p:blipFill>
          <a:blip r:embed="rId13"/>
          <a:stretch>
            <a:fillRect/>
          </a:stretch>
        </p:blipFill>
        <p:spPr>
          <a:xfrm>
            <a:off x="5388649" y="914116"/>
            <a:ext cx="3334020" cy="5069956"/>
          </a:xfrm>
          <a:prstGeom prst="rect">
            <a:avLst/>
          </a:prstGeom>
        </p:spPr>
      </p:pic>
      <p:pic>
        <p:nvPicPr>
          <p:cNvPr id="15" name="图片 14">
            <a:extLst>
              <a:ext uri="{FF2B5EF4-FFF2-40B4-BE49-F238E27FC236}">
                <a16:creationId xmlns:a16="http://schemas.microsoft.com/office/drawing/2014/main" id="{4C910F00-7E28-4F60-AE02-F556F3AB9A8F}"/>
              </a:ext>
            </a:extLst>
          </p:cNvPr>
          <p:cNvPicPr>
            <a:picLocks noChangeAspect="1"/>
          </p:cNvPicPr>
          <p:nvPr/>
        </p:nvPicPr>
        <p:blipFill>
          <a:blip r:embed="rId14"/>
          <a:stretch>
            <a:fillRect/>
          </a:stretch>
        </p:blipFill>
        <p:spPr>
          <a:xfrm>
            <a:off x="7616633" y="893887"/>
            <a:ext cx="3254009" cy="5169875"/>
          </a:xfrm>
          <a:prstGeom prst="rect">
            <a:avLst/>
          </a:prstGeom>
        </p:spPr>
      </p:pic>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3820308" y="3188764"/>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3904400" y="3272478"/>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80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150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63011" y="-3994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8317527" y="313081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8476972" y="3146742"/>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2"/>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8"/>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9"/>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3"/>
          <a:stretch>
            <a:fillRect/>
          </a:stretch>
        </p:blipFill>
        <p:spPr>
          <a:xfrm>
            <a:off x="962025"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400" y="3936179"/>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1088242" y="3936179"/>
            <a:ext cx="2082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56" y="1488002"/>
            <a:ext cx="11689582" cy="5309018"/>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5"/>
            <a:ext cx="1925884" cy="17034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8441871"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457200" y="2540615"/>
            <a:ext cx="10018207" cy="2677656"/>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3644</TotalTime>
  <Words>5496</Words>
  <Application>Microsoft Office PowerPoint</Application>
  <PresentationFormat>宽屏</PresentationFormat>
  <Paragraphs>831</Paragraphs>
  <Slides>88</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88</vt:i4>
      </vt:variant>
    </vt:vector>
  </HeadingPairs>
  <TitlesOfParts>
    <vt:vector size="100"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389</cp:revision>
  <dcterms:created xsi:type="dcterms:W3CDTF">2016-08-30T15:41:43Z</dcterms:created>
  <dcterms:modified xsi:type="dcterms:W3CDTF">2021-06-30T15:23:12Z</dcterms:modified>
</cp:coreProperties>
</file>